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52"/>
  </p:normalViewPr>
  <p:slideViewPr>
    <p:cSldViewPr snapToGrid="0" snapToObjects="1">
      <p:cViewPr varScale="1">
        <p:scale>
          <a:sx n="90" d="100"/>
          <a:sy n="90" d="100"/>
        </p:scale>
        <p:origin x="172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828800"/>
            <a:ext cx="10242703" cy="3700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SG" sz="1800" dirty="0">
                <a:solidFill>
                  <a:schemeClr val="tx1"/>
                </a:solidFill>
                <a:latin typeface="Abadi" panose="020B0604020104020204" pitchFamily="34" charset="0"/>
              </a:rPr>
              <a:t>SpaceX's Falcon 9 rocket can significantly reduce launch costs by reusing its first stage. With launch costs at $62M compared to $165M from other providers, the key advantage lies in reusability. Predicting the success of first-stage landings can help assess cost savings and allow competitors to evaluate bids against SpaceX.</a:t>
            </a:r>
            <a:endParaRPr lang="en-US" sz="24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marL="342900" indent="-342900">
              <a:spcBef>
                <a:spcPts val="1400"/>
              </a:spcBef>
              <a:buFont typeface="+mj-lt"/>
              <a:buAutoNum type="arabicParenR"/>
            </a:pPr>
            <a:r>
              <a:rPr lang="en-SG" sz="1800" dirty="0">
                <a:solidFill>
                  <a:schemeClr val="tx1"/>
                </a:solidFill>
                <a:latin typeface="Abadi" panose="020B0604020104020204" pitchFamily="34" charset="0"/>
              </a:rPr>
              <a:t>Can we predict Falcon 9 first-stage landing success?</a:t>
            </a:r>
          </a:p>
          <a:p>
            <a:pPr marL="342900" indent="-342900">
              <a:spcBef>
                <a:spcPts val="1400"/>
              </a:spcBef>
              <a:buFont typeface="+mj-lt"/>
              <a:buAutoNum type="arabicParenR"/>
            </a:pPr>
            <a:r>
              <a:rPr lang="en-SG" sz="1800" dirty="0">
                <a:solidFill>
                  <a:schemeClr val="tx1"/>
                </a:solidFill>
                <a:latin typeface="Abadi" panose="020B0604020104020204" pitchFamily="34" charset="0"/>
              </a:rPr>
              <a:t>What factors most influence landing success?</a:t>
            </a:r>
          </a:p>
          <a:p>
            <a:pPr marL="342900" indent="-342900">
              <a:spcBef>
                <a:spcPts val="1400"/>
              </a:spcBef>
              <a:buFont typeface="+mj-lt"/>
              <a:buAutoNum type="arabicParenR"/>
            </a:pPr>
            <a:r>
              <a:rPr lang="en-SG" sz="1800" dirty="0">
                <a:solidFill>
                  <a:schemeClr val="tx1"/>
                </a:solidFill>
                <a:latin typeface="Abadi" panose="020B0604020104020204" pitchFamily="34" charset="0"/>
              </a:rPr>
              <a:t>How much cost savings are tied to successful landings?</a:t>
            </a:r>
            <a:endParaRPr lang="en-US" sz="18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345</TotalTime>
  <Words>1428</Words>
  <Application>Microsoft Macintosh PowerPoint</Application>
  <PresentationFormat>Widescreen</PresentationFormat>
  <Paragraphs>238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Roger Yi</cp:lastModifiedBy>
  <cp:revision>199</cp:revision>
  <dcterms:created xsi:type="dcterms:W3CDTF">2021-04-29T18:58:34Z</dcterms:created>
  <dcterms:modified xsi:type="dcterms:W3CDTF">2024-09-21T07:19:18Z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